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0B12B2A-4EB9-44DB-B8B6-2261BA9CCDE9}" type="datetimeFigureOut">
              <a:rPr lang="en-US" smtClean="0"/>
              <a:pPr/>
              <a:t>10/29/2008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A0DEB7C-972C-4D83-94CA-102FB44BA9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B12B2A-4EB9-44DB-B8B6-2261BA9CCDE9}" type="datetimeFigureOut">
              <a:rPr lang="en-US" smtClean="0"/>
              <a:pPr/>
              <a:t>10/29/2008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0DEB7C-972C-4D83-94CA-102FB44BA99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B12B2A-4EB9-44DB-B8B6-2261BA9CCDE9}" type="datetimeFigureOut">
              <a:rPr lang="en-US" smtClean="0"/>
              <a:pPr/>
              <a:t>10/29/2008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0DEB7C-972C-4D83-94CA-102FB44BA99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B12B2A-4EB9-44DB-B8B6-2261BA9CCDE9}" type="datetimeFigureOut">
              <a:rPr lang="en-US" smtClean="0"/>
              <a:pPr/>
              <a:t>10/29/2008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0DEB7C-972C-4D83-94CA-102FB44BA99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B12B2A-4EB9-44DB-B8B6-2261BA9CCDE9}" type="datetimeFigureOut">
              <a:rPr lang="en-US" smtClean="0"/>
              <a:pPr/>
              <a:t>10/29/2008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0DEB7C-972C-4D83-94CA-102FB44BA9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B12B2A-4EB9-44DB-B8B6-2261BA9CCDE9}" type="datetimeFigureOut">
              <a:rPr lang="en-US" smtClean="0"/>
              <a:pPr/>
              <a:t>10/29/2008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0DEB7C-972C-4D83-94CA-102FB44BA99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B12B2A-4EB9-44DB-B8B6-2261BA9CCDE9}" type="datetimeFigureOut">
              <a:rPr lang="en-US" smtClean="0"/>
              <a:pPr/>
              <a:t>10/29/2008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0DEB7C-972C-4D83-94CA-102FB44BA9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0B12B2A-4EB9-44DB-B8B6-2261BA9CCDE9}" type="datetimeFigureOut">
              <a:rPr lang="en-US" smtClean="0"/>
              <a:pPr/>
              <a:t>10/29/2008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0DEB7C-972C-4D83-94CA-102FB44BA9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0B12B2A-4EB9-44DB-B8B6-2261BA9CCDE9}" type="datetimeFigureOut">
              <a:rPr lang="en-US" smtClean="0"/>
              <a:pPr/>
              <a:t>10/29/2008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A0DEB7C-972C-4D83-94CA-102FB44BA99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B12B2A-4EB9-44DB-B8B6-2261BA9CCDE9}" type="datetimeFigureOut">
              <a:rPr lang="en-US" smtClean="0"/>
              <a:pPr/>
              <a:t>10/29/2008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0DEB7C-972C-4D83-94CA-102FB44BA9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B12B2A-4EB9-44DB-B8B6-2261BA9CCDE9}" type="datetimeFigureOut">
              <a:rPr lang="en-US" smtClean="0"/>
              <a:pPr/>
              <a:t>10/29/2008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0DEB7C-972C-4D83-94CA-102FB44BA9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0B12B2A-4EB9-44DB-B8B6-2261BA9CCDE9}" type="datetimeFigureOut">
              <a:rPr lang="en-US" smtClean="0"/>
              <a:pPr/>
              <a:t>10/29/2008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A0DEB7C-972C-4D83-94CA-102FB44BA99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00364" y="642918"/>
            <a:ext cx="5672150" cy="533391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Lathe Flow Diagram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14348" y="642918"/>
            <a:ext cx="1928826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/>
              <a:t>Isolate power</a:t>
            </a:r>
            <a:endParaRPr lang="en-GB" b="1" dirty="0"/>
          </a:p>
        </p:txBody>
      </p:sp>
      <p:sp>
        <p:nvSpPr>
          <p:cNvPr id="5" name="Rectangle 4"/>
          <p:cNvSpPr/>
          <p:nvPr/>
        </p:nvSpPr>
        <p:spPr>
          <a:xfrm>
            <a:off x="714348" y="1285860"/>
            <a:ext cx="1928826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Make sure lathe is clean and ready for use</a:t>
            </a:r>
            <a:endParaRPr lang="en-GB" sz="1200" dirty="0"/>
          </a:p>
        </p:txBody>
      </p:sp>
      <p:sp>
        <p:nvSpPr>
          <p:cNvPr id="6" name="Rectangle 5"/>
          <p:cNvSpPr/>
          <p:nvPr/>
        </p:nvSpPr>
        <p:spPr>
          <a:xfrm>
            <a:off x="714348" y="2214554"/>
            <a:ext cx="1928826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Choose correct tool and fix in place securely</a:t>
            </a:r>
            <a:endParaRPr lang="en-GB" sz="1200" dirty="0"/>
          </a:p>
        </p:txBody>
      </p:sp>
      <p:sp>
        <p:nvSpPr>
          <p:cNvPr id="7" name="Rectangle 6"/>
          <p:cNvSpPr/>
          <p:nvPr/>
        </p:nvSpPr>
        <p:spPr>
          <a:xfrm>
            <a:off x="714348" y="3000372"/>
            <a:ext cx="1928826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Get material and fix securely into chuck using chuck key</a:t>
            </a:r>
            <a:endParaRPr lang="en-GB" sz="1200" dirty="0"/>
          </a:p>
        </p:txBody>
      </p:sp>
      <p:sp>
        <p:nvSpPr>
          <p:cNvPr id="12" name="Rectangle 11"/>
          <p:cNvSpPr/>
          <p:nvPr/>
        </p:nvSpPr>
        <p:spPr>
          <a:xfrm>
            <a:off x="714348" y="3857628"/>
            <a:ext cx="1928826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Centre the tool with the material held in chuck</a:t>
            </a:r>
            <a:endParaRPr lang="en-GB" sz="1200" dirty="0"/>
          </a:p>
        </p:txBody>
      </p:sp>
      <p:sp>
        <p:nvSpPr>
          <p:cNvPr id="13" name="Rectangle 12"/>
          <p:cNvSpPr/>
          <p:nvPr/>
        </p:nvSpPr>
        <p:spPr>
          <a:xfrm>
            <a:off x="714348" y="4643446"/>
            <a:ext cx="192882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Un isolate power </a:t>
            </a:r>
            <a:endParaRPr lang="en-GB" sz="1600" dirty="0"/>
          </a:p>
        </p:txBody>
      </p:sp>
      <p:sp>
        <p:nvSpPr>
          <p:cNvPr id="14" name="Rectangle 13"/>
          <p:cNvSpPr/>
          <p:nvPr/>
        </p:nvSpPr>
        <p:spPr>
          <a:xfrm>
            <a:off x="714348" y="5286388"/>
            <a:ext cx="1928826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Face off material manually</a:t>
            </a:r>
            <a:endParaRPr lang="en-GB" sz="1200" dirty="0"/>
          </a:p>
        </p:txBody>
      </p:sp>
      <p:sp>
        <p:nvSpPr>
          <p:cNvPr id="16" name="Rectangle 15"/>
          <p:cNvSpPr/>
          <p:nvPr/>
        </p:nvSpPr>
        <p:spPr>
          <a:xfrm>
            <a:off x="3143240" y="3857628"/>
            <a:ext cx="2000264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Move tool away from material before stopping. Continue until at desired thickness</a:t>
            </a:r>
            <a:endParaRPr lang="en-GB" sz="1200" dirty="0"/>
          </a:p>
        </p:txBody>
      </p:sp>
      <p:sp>
        <p:nvSpPr>
          <p:cNvPr id="17" name="Rectangle 16"/>
          <p:cNvSpPr/>
          <p:nvPr/>
        </p:nvSpPr>
        <p:spPr>
          <a:xfrm>
            <a:off x="714348" y="5857892"/>
            <a:ext cx="1928826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Set speed and touch surface of material with tool </a:t>
            </a:r>
            <a:endParaRPr lang="en-GB" sz="1200" dirty="0"/>
          </a:p>
        </p:txBody>
      </p:sp>
      <p:sp>
        <p:nvSpPr>
          <p:cNvPr id="19" name="Rectangle 18"/>
          <p:cNvSpPr/>
          <p:nvPr/>
        </p:nvSpPr>
        <p:spPr>
          <a:xfrm>
            <a:off x="3143240" y="2214554"/>
            <a:ext cx="2000264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Take material out of chuck </a:t>
            </a:r>
            <a:endParaRPr lang="en-GB" sz="1200" dirty="0"/>
          </a:p>
        </p:txBody>
      </p:sp>
      <p:sp>
        <p:nvSpPr>
          <p:cNvPr id="21" name="Rectangle 20"/>
          <p:cNvSpPr/>
          <p:nvPr/>
        </p:nvSpPr>
        <p:spPr>
          <a:xfrm>
            <a:off x="3143240" y="5857892"/>
            <a:ext cx="2000264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Set tool to 0mm then adjust to 1mm</a:t>
            </a:r>
            <a:endParaRPr lang="en-GB" sz="1200" dirty="0"/>
          </a:p>
        </p:txBody>
      </p:sp>
      <p:sp>
        <p:nvSpPr>
          <p:cNvPr id="22" name="Rectangle 21"/>
          <p:cNvSpPr/>
          <p:nvPr/>
        </p:nvSpPr>
        <p:spPr>
          <a:xfrm>
            <a:off x="3143240" y="4929198"/>
            <a:ext cx="2000264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Start machine </a:t>
            </a:r>
            <a:r>
              <a:rPr lang="en-GB" sz="1200" dirty="0" smtClean="0"/>
              <a:t>turning material</a:t>
            </a:r>
            <a:r>
              <a:rPr lang="en-GB" sz="1200" dirty="0" smtClean="0"/>
              <a:t>, 1mm at a </a:t>
            </a:r>
            <a:r>
              <a:rPr lang="en-GB" sz="1200" dirty="0" smtClean="0"/>
              <a:t>time.</a:t>
            </a:r>
            <a:endParaRPr lang="en-GB" sz="1200" dirty="0"/>
          </a:p>
        </p:txBody>
      </p:sp>
      <p:sp>
        <p:nvSpPr>
          <p:cNvPr id="23" name="Rectangle 22"/>
          <p:cNvSpPr/>
          <p:nvPr/>
        </p:nvSpPr>
        <p:spPr>
          <a:xfrm>
            <a:off x="3143240" y="3000372"/>
            <a:ext cx="2000264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Isolate power</a:t>
            </a:r>
            <a:endParaRPr lang="en-GB" dirty="0"/>
          </a:p>
        </p:txBody>
      </p:sp>
      <p:sp>
        <p:nvSpPr>
          <p:cNvPr id="24" name="Rectangle 23"/>
          <p:cNvSpPr/>
          <p:nvPr/>
        </p:nvSpPr>
        <p:spPr>
          <a:xfrm>
            <a:off x="3143240" y="1428736"/>
            <a:ext cx="2000264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Find and mark the centre of material</a:t>
            </a:r>
            <a:endParaRPr lang="en-GB" sz="1200" dirty="0"/>
          </a:p>
        </p:txBody>
      </p:sp>
      <p:sp>
        <p:nvSpPr>
          <p:cNvPr id="25" name="Rectangle 24"/>
          <p:cNvSpPr/>
          <p:nvPr/>
        </p:nvSpPr>
        <p:spPr>
          <a:xfrm>
            <a:off x="5572132" y="1428736"/>
            <a:ext cx="2000264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Place material back into chuck</a:t>
            </a:r>
            <a:endParaRPr lang="en-GB" sz="1200" dirty="0"/>
          </a:p>
        </p:txBody>
      </p:sp>
      <p:sp>
        <p:nvSpPr>
          <p:cNvPr id="26" name="Rectangle 25"/>
          <p:cNvSpPr/>
          <p:nvPr/>
        </p:nvSpPr>
        <p:spPr>
          <a:xfrm>
            <a:off x="5572132" y="2214554"/>
            <a:ext cx="2000264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Set drill as close to chuck and material as possible. </a:t>
            </a:r>
            <a:endParaRPr lang="en-GB" sz="1200" dirty="0"/>
          </a:p>
        </p:txBody>
      </p:sp>
      <p:sp>
        <p:nvSpPr>
          <p:cNvPr id="27" name="Rectangle 26"/>
          <p:cNvSpPr/>
          <p:nvPr/>
        </p:nvSpPr>
        <p:spPr>
          <a:xfrm>
            <a:off x="5572132" y="3000372"/>
            <a:ext cx="200026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make sure the brake is </a:t>
            </a:r>
            <a:r>
              <a:rPr lang="en-GB" sz="1200" dirty="0" smtClean="0"/>
              <a:t>on</a:t>
            </a:r>
            <a:r>
              <a:rPr lang="en-GB" dirty="0" smtClean="0"/>
              <a:t>. </a:t>
            </a:r>
            <a:endParaRPr lang="en-GB" dirty="0"/>
          </a:p>
        </p:txBody>
      </p:sp>
      <p:sp>
        <p:nvSpPr>
          <p:cNvPr id="28" name="Rectangle 27"/>
          <p:cNvSpPr/>
          <p:nvPr/>
        </p:nvSpPr>
        <p:spPr>
          <a:xfrm>
            <a:off x="5572132" y="3714752"/>
            <a:ext cx="200026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Un isolate power</a:t>
            </a:r>
            <a:endParaRPr lang="en-GB" sz="1600" dirty="0"/>
          </a:p>
        </p:txBody>
      </p:sp>
      <p:sp>
        <p:nvSpPr>
          <p:cNvPr id="29" name="Rectangle 28"/>
          <p:cNvSpPr/>
          <p:nvPr/>
        </p:nvSpPr>
        <p:spPr>
          <a:xfrm>
            <a:off x="5572132" y="4429132"/>
            <a:ext cx="2000264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Drill whole in material slowly, do not force it </a:t>
            </a:r>
            <a:r>
              <a:rPr lang="en-GB" sz="1200" dirty="0" smtClean="0"/>
              <a:t>quickly and use in and out motion</a:t>
            </a:r>
            <a:endParaRPr lang="en-GB" sz="1200" dirty="0"/>
          </a:p>
        </p:txBody>
      </p:sp>
      <p:sp>
        <p:nvSpPr>
          <p:cNvPr id="30" name="Rectangle 29"/>
          <p:cNvSpPr/>
          <p:nvPr/>
        </p:nvSpPr>
        <p:spPr>
          <a:xfrm>
            <a:off x="5572132" y="5357826"/>
            <a:ext cx="200026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Isolate power</a:t>
            </a:r>
            <a:endParaRPr lang="en-GB" dirty="0"/>
          </a:p>
        </p:txBody>
      </p:sp>
      <p:sp>
        <p:nvSpPr>
          <p:cNvPr id="31" name="Rectangle 30"/>
          <p:cNvSpPr/>
          <p:nvPr/>
        </p:nvSpPr>
        <p:spPr>
          <a:xfrm>
            <a:off x="5572132" y="6072206"/>
            <a:ext cx="200026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Remove material, and clean lathe completely </a:t>
            </a:r>
            <a:endParaRPr lang="en-GB" sz="1200" dirty="0"/>
          </a:p>
        </p:txBody>
      </p:sp>
      <p:cxnSp>
        <p:nvCxnSpPr>
          <p:cNvPr id="33" name="Straight Connector 32"/>
          <p:cNvCxnSpPr>
            <a:stCxn id="4" idx="2"/>
            <a:endCxn id="5" idx="0"/>
          </p:cNvCxnSpPr>
          <p:nvPr/>
        </p:nvCxnSpPr>
        <p:spPr>
          <a:xfrm rot="5400000">
            <a:off x="1571604" y="1178703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5" idx="2"/>
            <a:endCxn id="6" idx="0"/>
          </p:cNvCxnSpPr>
          <p:nvPr/>
        </p:nvCxnSpPr>
        <p:spPr>
          <a:xfrm rot="5400000">
            <a:off x="1571604" y="2107397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6" idx="2"/>
            <a:endCxn id="7" idx="0"/>
          </p:cNvCxnSpPr>
          <p:nvPr/>
        </p:nvCxnSpPr>
        <p:spPr>
          <a:xfrm rot="5400000">
            <a:off x="1571604" y="2893215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5400000">
            <a:off x="1536679" y="3749677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5400000">
            <a:off x="1536679" y="5249875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5400000">
            <a:off x="1536679" y="4535495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5400000">
            <a:off x="1536679" y="5749941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17" idx="3"/>
            <a:endCxn id="21" idx="1"/>
          </p:cNvCxnSpPr>
          <p:nvPr/>
        </p:nvCxnSpPr>
        <p:spPr>
          <a:xfrm>
            <a:off x="2643174" y="6179363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21" idx="0"/>
            <a:endCxn id="22" idx="2"/>
          </p:cNvCxnSpPr>
          <p:nvPr/>
        </p:nvCxnSpPr>
        <p:spPr>
          <a:xfrm rot="5400000" flipH="1" flipV="1">
            <a:off x="4036215" y="5750735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22" idx="0"/>
            <a:endCxn id="16" idx="2"/>
          </p:cNvCxnSpPr>
          <p:nvPr/>
        </p:nvCxnSpPr>
        <p:spPr>
          <a:xfrm rot="5400000" flipH="1" flipV="1">
            <a:off x="4071934" y="4857760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16" idx="0"/>
            <a:endCxn id="23" idx="2"/>
          </p:cNvCxnSpPr>
          <p:nvPr/>
        </p:nvCxnSpPr>
        <p:spPr>
          <a:xfrm rot="5400000" flipH="1" flipV="1">
            <a:off x="4071934" y="3786190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23" idx="0"/>
            <a:endCxn id="19" idx="2"/>
          </p:cNvCxnSpPr>
          <p:nvPr/>
        </p:nvCxnSpPr>
        <p:spPr>
          <a:xfrm rot="5400000" flipH="1" flipV="1">
            <a:off x="4071934" y="2928934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19" idx="0"/>
            <a:endCxn id="24" idx="2"/>
          </p:cNvCxnSpPr>
          <p:nvPr/>
        </p:nvCxnSpPr>
        <p:spPr>
          <a:xfrm rot="5400000" flipH="1" flipV="1">
            <a:off x="4071934" y="2143116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24" idx="3"/>
            <a:endCxn id="25" idx="1"/>
          </p:cNvCxnSpPr>
          <p:nvPr/>
        </p:nvCxnSpPr>
        <p:spPr>
          <a:xfrm>
            <a:off x="5143504" y="1750207"/>
            <a:ext cx="4286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25" idx="2"/>
            <a:endCxn id="26" idx="0"/>
          </p:cNvCxnSpPr>
          <p:nvPr/>
        </p:nvCxnSpPr>
        <p:spPr>
          <a:xfrm rot="5400000">
            <a:off x="6500826" y="2143116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26" idx="2"/>
            <a:endCxn id="27" idx="0"/>
          </p:cNvCxnSpPr>
          <p:nvPr/>
        </p:nvCxnSpPr>
        <p:spPr>
          <a:xfrm rot="5400000">
            <a:off x="6500826" y="2928934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27" idx="2"/>
            <a:endCxn id="28" idx="0"/>
          </p:cNvCxnSpPr>
          <p:nvPr/>
        </p:nvCxnSpPr>
        <p:spPr>
          <a:xfrm rot="5400000">
            <a:off x="6500826" y="3643314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28" idx="2"/>
            <a:endCxn id="29" idx="0"/>
          </p:cNvCxnSpPr>
          <p:nvPr/>
        </p:nvCxnSpPr>
        <p:spPr>
          <a:xfrm rot="5400000">
            <a:off x="6500826" y="4357694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29" idx="2"/>
            <a:endCxn id="30" idx="0"/>
          </p:cNvCxnSpPr>
          <p:nvPr/>
        </p:nvCxnSpPr>
        <p:spPr>
          <a:xfrm rot="5400000">
            <a:off x="6500826" y="5286388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30" idx="2"/>
            <a:endCxn id="31" idx="0"/>
          </p:cNvCxnSpPr>
          <p:nvPr/>
        </p:nvCxnSpPr>
        <p:spPr>
          <a:xfrm rot="5400000">
            <a:off x="6465107" y="5965049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36</TotalTime>
  <Words>154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Concourse</vt:lpstr>
      <vt:lpstr>Lathe Flow Diagram</vt:lpstr>
    </vt:vector>
  </TitlesOfParts>
  <Company>University of Brighton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Lathe Flow Diagram</dc:title>
  <dc:creator>mavv10</dc:creator>
  <cp:lastModifiedBy>mavv10</cp:lastModifiedBy>
  <cp:revision>5</cp:revision>
  <dcterms:created xsi:type="dcterms:W3CDTF">2008-10-29T12:22:04Z</dcterms:created>
  <dcterms:modified xsi:type="dcterms:W3CDTF">2008-10-29T16:17:45Z</dcterms:modified>
</cp:coreProperties>
</file>